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A767E68-101A-40BF-9787-402879158AE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4A2E5B3-D589-4A23-9F19-845026C9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11" y="1205307"/>
            <a:ext cx="10572000" cy="2971051"/>
          </a:xfrm>
        </p:spPr>
        <p:txBody>
          <a:bodyPr/>
          <a:lstStyle/>
          <a:p>
            <a:pPr algn="ctr"/>
            <a:r>
              <a:rPr lang="en-US" sz="8000" dirty="0" err="1" smtClean="0"/>
              <a:t>ELyceum</a:t>
            </a:r>
            <a:endParaRPr lang="en-US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85120" y="6496594"/>
            <a:ext cx="1811383" cy="361406"/>
          </a:xfrm>
        </p:spPr>
        <p:txBody>
          <a:bodyPr>
            <a:noAutofit/>
          </a:bodyPr>
          <a:lstStyle/>
          <a:p>
            <a:r>
              <a:rPr lang="uk-UA" sz="1600" dirty="0" smtClean="0"/>
              <a:t>Руденко </a:t>
            </a:r>
            <a:r>
              <a:rPr lang="uk-UA" sz="1600" dirty="0" smtClean="0"/>
              <a:t>Роман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Основна ідея проекту</a:t>
            </a:r>
            <a:r>
              <a:rPr lang="uk-UA" sz="6000" b="0" dirty="0" smtClean="0"/>
              <a:t> </a:t>
            </a:r>
            <a:endParaRPr lang="en-US" sz="60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672845"/>
            <a:ext cx="4635669" cy="180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7" y="4672845"/>
            <a:ext cx="5085701" cy="1794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999" y="2208015"/>
            <a:ext cx="1057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nsolas" panose="020B0609020204030204" pitchFamily="49" charset="0"/>
              </a:rPr>
              <a:t>Мій</a:t>
            </a:r>
            <a:r>
              <a:rPr lang="uk-UA" sz="2000" dirty="0" smtClean="0">
                <a:latin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</a:rPr>
              <a:t>проект </a:t>
            </a:r>
            <a:r>
              <a:rPr lang="uk-UA" sz="2000" dirty="0" smtClean="0">
                <a:latin typeface="Consolas" panose="020B0609020204030204" pitchFamily="49" charset="0"/>
              </a:rPr>
              <a:t>- це</a:t>
            </a:r>
            <a:r>
              <a:rPr lang="uk-UA" sz="2000" dirty="0" smtClean="0">
                <a:latin typeface="Consolas" panose="020B0609020204030204" pitchFamily="49" charset="0"/>
              </a:rPr>
              <a:t> </a:t>
            </a:r>
            <a:r>
              <a:rPr lang="uk-UA" sz="2000" dirty="0">
                <a:latin typeface="Consolas" panose="020B0609020204030204" pitchFamily="49" charset="0"/>
              </a:rPr>
              <a:t>біжучий </a:t>
            </a:r>
            <a:r>
              <a:rPr lang="uk-UA" sz="2000" dirty="0" smtClean="0">
                <a:latin typeface="Consolas" panose="020B0609020204030204" pitchFamily="49" charset="0"/>
              </a:rPr>
              <a:t>рядок, який можна використовувати в метро, </a:t>
            </a:r>
            <a:r>
              <a:rPr lang="uk-UA" sz="2000" dirty="0" smtClean="0">
                <a:latin typeface="Consolas" panose="020B0609020204030204" pitchFamily="49" charset="0"/>
              </a:rPr>
              <a:t>маршрутках, вокзалах, як реклама або об’яви. Але </a:t>
            </a:r>
            <a:r>
              <a:rPr lang="uk-UA" sz="2000" dirty="0" smtClean="0">
                <a:latin typeface="Consolas" panose="020B0609020204030204" pitchFamily="49" charset="0"/>
              </a:rPr>
              <a:t>основна ідея </a:t>
            </a:r>
            <a:r>
              <a:rPr lang="uk-UA" sz="2000" dirty="0" smtClean="0">
                <a:latin typeface="Consolas" panose="020B0609020204030204" pitchFamily="49" charset="0"/>
              </a:rPr>
              <a:t>була </a:t>
            </a:r>
            <a:r>
              <a:rPr lang="uk-UA" sz="2000" dirty="0" err="1" smtClean="0">
                <a:latin typeface="Consolas" panose="020B0609020204030204" pitchFamily="49" charset="0"/>
              </a:rPr>
              <a:t>зкомбінувати</a:t>
            </a:r>
            <a:r>
              <a:rPr lang="uk-UA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Rfid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</a:rPr>
              <a:t>модуль та матричний модуль, якими можна було б оснастити </a:t>
            </a:r>
            <a:r>
              <a:rPr lang="uk-UA" sz="2000" dirty="0" smtClean="0">
                <a:latin typeface="Consolas" panose="020B0609020204030204" pitchFamily="49" charset="0"/>
              </a:rPr>
              <a:t>школи. Для прикладу, це </a:t>
            </a:r>
            <a:r>
              <a:rPr lang="uk-UA" sz="2000" dirty="0" smtClean="0">
                <a:latin typeface="Consolas" panose="020B0609020204030204" pitchFamily="49" charset="0"/>
              </a:rPr>
              <a:t>буде працювати наступним чином: при вході в </a:t>
            </a:r>
            <a:r>
              <a:rPr lang="uk-UA" sz="2000" dirty="0" smtClean="0">
                <a:latin typeface="Consolas" panose="020B0609020204030204" pitchFamily="49" charset="0"/>
              </a:rPr>
              <a:t>школу, ми будемо бачити великий екран з біжучим рядком</a:t>
            </a:r>
            <a:r>
              <a:rPr lang="uk-UA" sz="2000" dirty="0" smtClean="0">
                <a:latin typeface="Consolas" panose="020B0609020204030204" pitchFamily="49" charset="0"/>
              </a:rPr>
              <a:t> і сканер поблизу. При прикладанні електронного учнівського до сканеру, учень буде бачити спеціальну інформацію для нього, наприклад час початку та кінцю уроків</a:t>
            </a:r>
            <a:r>
              <a:rPr lang="uk-UA" sz="2000" dirty="0" smtClean="0">
                <a:latin typeface="Consolas" panose="020B0609020204030204" pitchFamily="49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4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Складові проекту</a:t>
            </a:r>
            <a:endParaRPr lang="en-US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000" y="2494338"/>
            <a:ext cx="2551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Плата </a:t>
            </a:r>
            <a:r>
              <a:rPr lang="en-US" sz="2000" b="1" dirty="0" smtClean="0"/>
              <a:t>Arduino Uno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0709" y="3497161"/>
            <a:ext cx="2822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Матричний модуль </a:t>
            </a:r>
            <a:r>
              <a:rPr lang="ru-RU" sz="2000" b="1" dirty="0" smtClean="0"/>
              <a:t>8х32 </a:t>
            </a:r>
            <a:r>
              <a:rPr lang="ru-RU" sz="2000" b="1" dirty="0"/>
              <a:t>на </a:t>
            </a:r>
            <a:r>
              <a:rPr lang="ru-RU" sz="2000" b="1" dirty="0" smtClean="0"/>
              <a:t>MAX7219</a:t>
            </a:r>
            <a:endParaRPr lang="en-US" sz="2000" b="1" dirty="0"/>
          </a:p>
        </p:txBody>
      </p:sp>
      <p:pic>
        <p:nvPicPr>
          <p:cNvPr id="1028" name="Picture 4" descr="Матричный модуль 8х8 на MAX7219 для Arduino, 4 в 1, синий, цена 146.80 грн.  - Prom.ua (ID#11111044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70" y="4509411"/>
            <a:ext cx="3197339" cy="1921634"/>
          </a:xfrm>
          <a:prstGeom prst="snip2DiagRect">
            <a:avLst>
              <a:gd name="adj1" fmla="val 4532"/>
              <a:gd name="adj2" fmla="val 443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4" y="3236158"/>
            <a:ext cx="3135187" cy="2353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20764" y="2132067"/>
            <a:ext cx="2876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ОСНОВНІ КОМПОНЕНТИ СХЕМИ</a:t>
            </a:r>
            <a:endParaRPr lang="en-US" dirty="0"/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6159105" y="2778398"/>
            <a:ext cx="1" cy="620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  <a:endCxn id="3" idx="3"/>
          </p:cNvCxnSpPr>
          <p:nvPr/>
        </p:nvCxnSpPr>
        <p:spPr>
          <a:xfrm flipH="1">
            <a:off x="3361509" y="2455233"/>
            <a:ext cx="1359255" cy="239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304787" y="2509727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Rfid</a:t>
            </a:r>
            <a:r>
              <a:rPr lang="en-US" b="1" dirty="0" smtClean="0"/>
              <a:t> </a:t>
            </a:r>
            <a:r>
              <a:rPr lang="uk-UA" b="1" dirty="0" smtClean="0"/>
              <a:t>Модуль</a:t>
            </a:r>
            <a:endParaRPr lang="en-US" dirty="0"/>
          </a:p>
        </p:txBody>
      </p:sp>
      <p:sp>
        <p:nvSpPr>
          <p:cNvPr id="16" name="AutoShape 14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304800" cy="5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8" descr="RFID-модуль RC522 (13.56 МГц) купить в Москве - цены, характеристики,  отзывы | 3DIY"/>
          <p:cNvSpPr>
            <a:spLocks noChangeAspect="1" noChangeArrowheads="1"/>
          </p:cNvSpPr>
          <p:nvPr/>
        </p:nvSpPr>
        <p:spPr bwMode="auto">
          <a:xfrm>
            <a:off x="307975" y="7937"/>
            <a:ext cx="10159728" cy="101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48" y="3236158"/>
            <a:ext cx="2837010" cy="2364175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Прямая со стрелкой 21"/>
          <p:cNvCxnSpPr>
            <a:stCxn id="8" idx="3"/>
            <a:endCxn id="15" idx="1"/>
          </p:cNvCxnSpPr>
          <p:nvPr/>
        </p:nvCxnSpPr>
        <p:spPr>
          <a:xfrm>
            <a:off x="7597447" y="2455233"/>
            <a:ext cx="1707340" cy="239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Складові проекту</a:t>
            </a:r>
            <a:endParaRPr 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8" y="3424155"/>
            <a:ext cx="11451721" cy="325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42427" y="2180164"/>
            <a:ext cx="10507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nsolas" panose="020B0609020204030204" pitchFamily="49" charset="0"/>
              </a:rPr>
              <a:t>Мій </a:t>
            </a:r>
            <a:r>
              <a:rPr lang="uk-UA" sz="2000" dirty="0" smtClean="0">
                <a:latin typeface="Consolas" panose="020B0609020204030204" pitchFamily="49" charset="0"/>
              </a:rPr>
              <a:t>проект складається з 2 частин, перша частина – це </a:t>
            </a:r>
            <a:r>
              <a:rPr lang="en-US" sz="2000" dirty="0" smtClean="0">
                <a:latin typeface="Consolas" panose="020B0609020204030204" pitchFamily="49" charset="0"/>
              </a:rPr>
              <a:t>8</a:t>
            </a:r>
            <a:r>
              <a:rPr lang="uk-UA" sz="2000" dirty="0" smtClean="0">
                <a:latin typeface="Consolas" panose="020B0609020204030204" pitchFamily="49" charset="0"/>
              </a:rPr>
              <a:t> послідовно з’єднаних матриць. Підключення матриць зроблено наступним чином:</a:t>
            </a:r>
            <a:r>
              <a:rPr lang="en-US" sz="2000" dirty="0" smtClean="0">
                <a:latin typeface="Consolas" panose="020B0609020204030204" pitchFamily="49" charset="0"/>
              </a:rPr>
              <a:t> VCC-5V;</a:t>
            </a:r>
          </a:p>
          <a:p>
            <a:r>
              <a:rPr lang="en-US" sz="2000" dirty="0" smtClean="0">
                <a:latin typeface="Consolas" panose="020B0609020204030204" pitchFamily="49" charset="0"/>
              </a:rPr>
              <a:t>GND-GND; DIN-~11; CS-~9; CLK-13;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/>
              <a:t>Складові проекту</a:t>
            </a:r>
            <a:endParaRPr lang="en-US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8" y="3508539"/>
            <a:ext cx="6731624" cy="31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56" y="3447579"/>
            <a:ext cx="1785258" cy="315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49338" y="2124140"/>
            <a:ext cx="10432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nsolas" panose="020B0609020204030204" pitchFamily="49" charset="0"/>
              </a:rPr>
              <a:t>Друга </a:t>
            </a:r>
            <a:r>
              <a:rPr lang="uk-UA" sz="2000" dirty="0">
                <a:latin typeface="Consolas" panose="020B0609020204030204" pitchFamily="49" charset="0"/>
              </a:rPr>
              <a:t>частина – це </a:t>
            </a:r>
            <a:r>
              <a:rPr lang="en-US" sz="2000" dirty="0" err="1" smtClean="0">
                <a:latin typeface="Consolas" panose="020B0609020204030204" pitchFamily="49" charset="0"/>
              </a:rPr>
              <a:t>Rfid</a:t>
            </a:r>
            <a:r>
              <a:rPr lang="uk-UA" sz="2000" dirty="0" smtClean="0">
                <a:latin typeface="Consolas" panose="020B0609020204030204" pitchFamily="49" charset="0"/>
              </a:rPr>
              <a:t> модуль, який ми підключали не за допомогою </a:t>
            </a:r>
            <a:r>
              <a:rPr lang="uk-UA" sz="2000" dirty="0" err="1" smtClean="0">
                <a:latin typeface="Consolas" panose="020B0609020204030204" pitchFamily="49" charset="0"/>
              </a:rPr>
              <a:t>пінів</a:t>
            </a:r>
            <a:r>
              <a:rPr lang="uk-UA" sz="2000" dirty="0" smtClean="0">
                <a:latin typeface="Consolas" panose="020B0609020204030204" pitchFamily="49" charset="0"/>
              </a:rPr>
              <a:t>, а за допомоги </a:t>
            </a:r>
            <a:r>
              <a:rPr lang="en-US" sz="2000" dirty="0" smtClean="0">
                <a:latin typeface="Consolas" panose="020B0609020204030204" pitchFamily="49" charset="0"/>
              </a:rPr>
              <a:t>ICSP, </a:t>
            </a:r>
            <a:r>
              <a:rPr lang="uk-UA" sz="2000" dirty="0" smtClean="0">
                <a:latin typeface="Consolas" panose="020B0609020204030204" pitchFamily="49" charset="0"/>
              </a:rPr>
              <a:t>оскільки багато </a:t>
            </a:r>
            <a:r>
              <a:rPr lang="uk-UA" sz="2000" dirty="0" err="1" smtClean="0">
                <a:latin typeface="Consolas" panose="020B0609020204030204" pitchFamily="49" charset="0"/>
              </a:rPr>
              <a:t>пінів</a:t>
            </a:r>
            <a:r>
              <a:rPr lang="uk-UA" sz="2000" dirty="0" smtClean="0">
                <a:latin typeface="Consolas" panose="020B0609020204030204" pitchFamily="49" charset="0"/>
              </a:rPr>
              <a:t> було зайнято при підключенні матриць. Саме підключення виглядає таким чином: </a:t>
            </a:r>
            <a:r>
              <a:rPr lang="en-US" sz="2000" dirty="0" smtClean="0">
                <a:latin typeface="Consolas" panose="020B0609020204030204" pitchFamily="49" charset="0"/>
              </a:rPr>
              <a:t>RST-5; SDA(SS)-4; MOSI-ISCP4; MISO-ISCP1; SCK3-ICSP3;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Код та його </a:t>
            </a:r>
            <a:r>
              <a:rPr lang="uk-UA" sz="6000" dirty="0" err="1" smtClean="0"/>
              <a:t>цікавинки</a:t>
            </a:r>
            <a:endParaRPr lang="en-US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3759" y="5048928"/>
            <a:ext cx="8421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nsolas" panose="020B0609020204030204" pitchFamily="49" charset="0"/>
              </a:rPr>
              <a:t>Третя проблема була під час того, як ми дороблювали наш проект. </a:t>
            </a:r>
            <a:r>
              <a:rPr lang="uk-UA" dirty="0">
                <a:latin typeface="Consolas" panose="020B0609020204030204" pitchFamily="49" charset="0"/>
              </a:rPr>
              <a:t>Я</a:t>
            </a:r>
            <a:r>
              <a:rPr lang="uk-UA" dirty="0" smtClean="0">
                <a:latin typeface="Consolas" panose="020B0609020204030204" pitchFamily="49" charset="0"/>
              </a:rPr>
              <a:t> дійшов </a:t>
            </a:r>
            <a:r>
              <a:rPr lang="uk-UA" dirty="0" smtClean="0">
                <a:latin typeface="Consolas" panose="020B0609020204030204" pitchFamily="49" charset="0"/>
              </a:rPr>
              <a:t>до того моменту, коли у </a:t>
            </a:r>
            <a:r>
              <a:rPr lang="uk-UA" dirty="0" smtClean="0">
                <a:latin typeface="Consolas" panose="020B0609020204030204" pitchFamily="49" charset="0"/>
              </a:rPr>
              <a:t>мене </a:t>
            </a:r>
            <a:r>
              <a:rPr lang="uk-UA" dirty="0" smtClean="0">
                <a:latin typeface="Consolas" panose="020B0609020204030204" pitchFamily="49" charset="0"/>
              </a:rPr>
              <a:t>почав працювати </a:t>
            </a:r>
            <a:r>
              <a:rPr lang="uk-UA" dirty="0">
                <a:latin typeface="Consolas" panose="020B0609020204030204" pitchFamily="49" charset="0"/>
              </a:rPr>
              <a:t>біжучий </a:t>
            </a:r>
            <a:r>
              <a:rPr lang="uk-UA" dirty="0" smtClean="0">
                <a:latin typeface="Consolas" panose="020B0609020204030204" pitchFamily="49" charset="0"/>
              </a:rPr>
              <a:t>рядок, але у нього була проблема, пов’язана з тим, що кожна матриця мала неправильне направлення, із-за чого їм потрібно було вручну задавати напрям за допомоги команди </a:t>
            </a:r>
            <a:r>
              <a:rPr lang="en-US" dirty="0" err="1" smtClean="0">
                <a:latin typeface="Consolas" panose="020B0609020204030204" pitchFamily="49" charset="0"/>
              </a:rPr>
              <a:t>matrix.setRotation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4" y="3509554"/>
            <a:ext cx="2758679" cy="30787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4" y="2284557"/>
            <a:ext cx="2758679" cy="9487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13759" y="2284557"/>
            <a:ext cx="8421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nsolas" panose="020B0609020204030204" pitchFamily="49" charset="0"/>
              </a:rPr>
              <a:t>Перша проблема </a:t>
            </a:r>
            <a:r>
              <a:rPr lang="uk-UA" dirty="0" smtClean="0">
                <a:latin typeface="Consolas" panose="020B0609020204030204" pitchFamily="49" charset="0"/>
              </a:rPr>
              <a:t>мого </a:t>
            </a:r>
            <a:r>
              <a:rPr lang="uk-UA" dirty="0" smtClean="0">
                <a:latin typeface="Consolas" panose="020B0609020204030204" pitchFamily="49" charset="0"/>
              </a:rPr>
              <a:t>проекту була на початку його створення і була пов’язана з тим, що спочатку </a:t>
            </a:r>
            <a:r>
              <a:rPr lang="uk-UA" dirty="0" smtClean="0">
                <a:latin typeface="Consolas" panose="020B0609020204030204" pitchFamily="49" charset="0"/>
              </a:rPr>
              <a:t>я працював </a:t>
            </a:r>
            <a:r>
              <a:rPr lang="uk-UA" dirty="0" smtClean="0">
                <a:latin typeface="Consolas" panose="020B0609020204030204" pitchFamily="49" charset="0"/>
              </a:rPr>
              <a:t>з бібліотекою </a:t>
            </a:r>
            <a:r>
              <a:rPr lang="en-US" dirty="0" err="1" smtClean="0">
                <a:latin typeface="Consolas" panose="020B0609020204030204" pitchFamily="49" charset="0"/>
              </a:rPr>
              <a:t>Adafruit_GFX</a:t>
            </a:r>
            <a:r>
              <a:rPr lang="uk-UA" dirty="0" smtClean="0">
                <a:latin typeface="Consolas" panose="020B0609020204030204" pitchFamily="49" charset="0"/>
              </a:rPr>
              <a:t>, але як </a:t>
            </a:r>
            <a:r>
              <a:rPr lang="uk-UA" dirty="0" smtClean="0">
                <a:latin typeface="Consolas" panose="020B0609020204030204" pitchFamily="49" charset="0"/>
              </a:rPr>
              <a:t>я </a:t>
            </a:r>
            <a:r>
              <a:rPr lang="uk-UA" dirty="0" smtClean="0">
                <a:latin typeface="Consolas" panose="020B0609020204030204" pitchFamily="49" charset="0"/>
              </a:rPr>
              <a:t>не </a:t>
            </a:r>
            <a:r>
              <a:rPr lang="uk-UA" dirty="0" smtClean="0">
                <a:latin typeface="Consolas" panose="020B0609020204030204" pitchFamily="49" charset="0"/>
              </a:rPr>
              <a:t>пробував, я </a:t>
            </a:r>
            <a:r>
              <a:rPr lang="uk-UA" dirty="0" smtClean="0">
                <a:latin typeface="Consolas" panose="020B0609020204030204" pitchFamily="49" charset="0"/>
              </a:rPr>
              <a:t>не </a:t>
            </a:r>
            <a:r>
              <a:rPr lang="uk-UA" dirty="0" smtClean="0">
                <a:latin typeface="Consolas" panose="020B0609020204030204" pitchFamily="49" charset="0"/>
              </a:rPr>
              <a:t>зміг </a:t>
            </a:r>
            <a:r>
              <a:rPr lang="uk-UA" dirty="0" smtClean="0">
                <a:latin typeface="Consolas" panose="020B0609020204030204" pitchFamily="49" charset="0"/>
              </a:rPr>
              <a:t>знайти проблему в нашому проекті.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3758" y="3528243"/>
            <a:ext cx="8421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nsolas" panose="020B0609020204030204" pitchFamily="49" charset="0"/>
              </a:rPr>
              <a:t>Другою була дуже важка проблема, пов’язана з драйверами, які підтримували підключення комп’ютеру з платою через порт, на цю проблему </a:t>
            </a:r>
            <a:r>
              <a:rPr lang="uk-UA" dirty="0" smtClean="0">
                <a:latin typeface="Consolas" panose="020B0609020204030204" pitchFamily="49" charset="0"/>
              </a:rPr>
              <a:t>я </a:t>
            </a:r>
            <a:r>
              <a:rPr lang="uk-UA" dirty="0" err="1" smtClean="0">
                <a:latin typeface="Consolas" panose="020B0609020204030204" pitchFamily="49" charset="0"/>
              </a:rPr>
              <a:t>витратв</a:t>
            </a:r>
            <a:r>
              <a:rPr lang="uk-UA" dirty="0" smtClean="0">
                <a:latin typeface="Consolas" panose="020B0609020204030204" pitchFamily="49" charset="0"/>
              </a:rPr>
              <a:t> </a:t>
            </a:r>
            <a:r>
              <a:rPr lang="uk-UA" dirty="0" smtClean="0">
                <a:latin typeface="Consolas" panose="020B0609020204030204" pitchFamily="49" charset="0"/>
              </a:rPr>
              <a:t>найбільше часу, оскільки ні відео, ні пояснень в інтернеті на цю тему майже не було, але </a:t>
            </a:r>
            <a:r>
              <a:rPr lang="uk-UA" dirty="0" smtClean="0">
                <a:latin typeface="Consolas" panose="020B0609020204030204" pitchFamily="49" charset="0"/>
              </a:rPr>
              <a:t>все ж таки по відео я виправив </a:t>
            </a:r>
            <a:r>
              <a:rPr lang="uk-UA" dirty="0" smtClean="0">
                <a:latin typeface="Consolas" panose="020B0609020204030204" pitchFamily="49" charset="0"/>
              </a:rPr>
              <a:t>проблему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Як </a:t>
            </a:r>
            <a:r>
              <a:rPr lang="uk-UA" sz="6000" dirty="0" smtClean="0"/>
              <a:t>виглядає </a:t>
            </a:r>
            <a:r>
              <a:rPr lang="uk-UA" sz="6000" dirty="0" smtClean="0"/>
              <a:t>проект</a:t>
            </a:r>
            <a:endParaRPr lang="en-US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2177143"/>
            <a:ext cx="5880868" cy="4415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63" y="2050868"/>
            <a:ext cx="3756219" cy="46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124082"/>
            <a:ext cx="10561418" cy="1468800"/>
          </a:xfrm>
        </p:spPr>
        <p:txBody>
          <a:bodyPr/>
          <a:lstStyle/>
          <a:p>
            <a:pPr algn="ctr"/>
            <a:r>
              <a:rPr lang="uk-UA" sz="7200" dirty="0" smtClean="0"/>
              <a:t>ДЯКУЄМО ЗА УВАГУ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1349" y="6858000"/>
            <a:ext cx="10561418" cy="4339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601</TotalTime>
  <Words>352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Consolas</vt:lpstr>
      <vt:lpstr>Wingdings 2</vt:lpstr>
      <vt:lpstr>Цитаты</vt:lpstr>
      <vt:lpstr>ELyceum</vt:lpstr>
      <vt:lpstr>Основна ідея проекту </vt:lpstr>
      <vt:lpstr>Складові проекту</vt:lpstr>
      <vt:lpstr>Складові проекту</vt:lpstr>
      <vt:lpstr>Складові проекту</vt:lpstr>
      <vt:lpstr>Код та його цікавинки</vt:lpstr>
      <vt:lpstr>Як виглядає проект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матриця та Rfid модуль</dc:title>
  <dc:creator>Roma</dc:creator>
  <cp:lastModifiedBy>Roma</cp:lastModifiedBy>
  <cp:revision>22</cp:revision>
  <dcterms:created xsi:type="dcterms:W3CDTF">2021-11-24T21:03:18Z</dcterms:created>
  <dcterms:modified xsi:type="dcterms:W3CDTF">2022-02-23T13:55:44Z</dcterms:modified>
</cp:coreProperties>
</file>